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01F8A-73CF-4CC5-859E-7FEFDF0F9066}" type="datetimeFigureOut">
              <a:rPr lang="es-ES" smtClean="0"/>
              <a:pPr/>
              <a:t>11/04/2010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B69FA-090B-49C2-8D74-75E2CD5647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PREPOSITIONS OF PLACE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>
    <p:wipe dir="d"/>
    <p:sndAc>
      <p:stSnd>
        <p:snd r:embed="rId2" name="camera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          ON</a:t>
            </a:r>
            <a:endParaRPr lang="es-ES" sz="3200" dirty="0"/>
          </a:p>
        </p:txBody>
      </p:sp>
      <p:pic>
        <p:nvPicPr>
          <p:cNvPr id="9" name="8 Marcador de contenido" descr="escanear001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57158" y="2285992"/>
            <a:ext cx="3929090" cy="41759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           UNDER</a:t>
            </a:r>
            <a:endParaRPr lang="es-ES" sz="3200" dirty="0"/>
          </a:p>
        </p:txBody>
      </p:sp>
      <p:pic>
        <p:nvPicPr>
          <p:cNvPr id="10" name="9 Marcador de contenido" descr="escanear0017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 rot="20964372">
            <a:off x="4561484" y="2190924"/>
            <a:ext cx="4012844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wipe dir="d"/>
    <p:sndAc>
      <p:stSnd>
        <p:snd r:embed="rId2" name="camera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             IN FRONT OF</a:t>
            </a:r>
            <a:endParaRPr lang="es-ES" dirty="0"/>
          </a:p>
        </p:txBody>
      </p:sp>
      <p:pic>
        <p:nvPicPr>
          <p:cNvPr id="12" name="11 Marcador de contenido" descr="escanear0018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4347" y="2357429"/>
            <a:ext cx="3286149" cy="37415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9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           BEHIND</a:t>
            </a:r>
            <a:endParaRPr lang="es-ES" dirty="0"/>
          </a:p>
        </p:txBody>
      </p:sp>
      <p:pic>
        <p:nvPicPr>
          <p:cNvPr id="13" name="12 Marcador de contenido" descr="escanear0013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 rot="20994250">
            <a:off x="5039461" y="2355129"/>
            <a:ext cx="3390191" cy="3788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wipe dir="d"/>
    <p:sndAc>
      <p:stSnd>
        <p:snd r:embed="rId2" name="camera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        INSIDE</a:t>
            </a:r>
            <a:endParaRPr lang="es-ES" dirty="0"/>
          </a:p>
        </p:txBody>
      </p:sp>
      <p:pic>
        <p:nvPicPr>
          <p:cNvPr id="15" name="14 Marcador de contenido" descr="escanear002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4348" y="2428868"/>
            <a:ext cx="3830456" cy="35719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9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                   OUTSIDE</a:t>
            </a:r>
            <a:endParaRPr lang="es-ES" dirty="0"/>
          </a:p>
        </p:txBody>
      </p:sp>
      <p:pic>
        <p:nvPicPr>
          <p:cNvPr id="14" name="11 Marcador de contenido" descr="escanear0021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 rot="21429516">
            <a:off x="5013623" y="2449168"/>
            <a:ext cx="3788036" cy="35004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wipe dir="d"/>
    <p:sndAc>
      <p:stSnd>
        <p:snd r:embed="rId2" name="camera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               NEAR</a:t>
            </a:r>
            <a:endParaRPr lang="es-ES" dirty="0"/>
          </a:p>
        </p:txBody>
      </p:sp>
      <p:pic>
        <p:nvPicPr>
          <p:cNvPr id="7" name="6 Marcador de contenido" descr="escanear002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00100" y="2143116"/>
            <a:ext cx="2857520" cy="37133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                 FAR</a:t>
            </a:r>
            <a:endParaRPr lang="es-ES" dirty="0"/>
          </a:p>
        </p:txBody>
      </p:sp>
      <p:pic>
        <p:nvPicPr>
          <p:cNvPr id="8" name="7 Marcador de contenido" descr="escanear0028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00562" y="2214554"/>
            <a:ext cx="3475467" cy="3643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d"/>
    <p:sndAc>
      <p:stSnd>
        <p:snd r:embed="rId2" name="camera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               IN</a:t>
            </a:r>
            <a:endParaRPr lang="es-ES" dirty="0"/>
          </a:p>
        </p:txBody>
      </p:sp>
      <p:pic>
        <p:nvPicPr>
          <p:cNvPr id="12" name="11 Marcador de contenido" descr="escanear001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4400" y="2357430"/>
            <a:ext cx="4109364" cy="3571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9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          OUT</a:t>
            </a:r>
            <a:endParaRPr lang="es-ES" dirty="0"/>
          </a:p>
        </p:txBody>
      </p:sp>
      <p:pic>
        <p:nvPicPr>
          <p:cNvPr id="13" name="12 Marcador de contenido" descr="escanear0015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786314" y="2000240"/>
            <a:ext cx="3929090" cy="42068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  <p:sndAc>
      <p:stSnd>
        <p:snd r:embed="rId2" name="explode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   BETWEEN</a:t>
            </a:r>
            <a:endParaRPr lang="es-ES" dirty="0"/>
          </a:p>
        </p:txBody>
      </p:sp>
      <p:pic>
        <p:nvPicPr>
          <p:cNvPr id="7" name="6 Marcador de contenido" descr="escanear004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14282" y="2571744"/>
            <a:ext cx="4158214" cy="3071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dirty="0" smtClean="0"/>
              <a:t> AMONG</a:t>
            </a:r>
            <a:endParaRPr lang="es-ES" dirty="0"/>
          </a:p>
        </p:txBody>
      </p:sp>
      <p:pic>
        <p:nvPicPr>
          <p:cNvPr id="8" name="7 Marcador de contenido" descr="escanear0047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429124" y="2571744"/>
            <a:ext cx="4392162" cy="3143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wipe dir="r"/>
    <p:sndAc>
      <p:stSnd>
        <p:snd r:embed="rId2" name="push.wav"/>
      </p:stSnd>
    </p:sndAc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29</Words>
  <Application>Microsoft Office PowerPoint</Application>
  <PresentationFormat>Presentación en pantalla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PREPOSITIONS OF PLACE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PREPOSITIONS OF PLACE</dc:title>
  <dc:creator>Isabel</dc:creator>
  <cp:lastModifiedBy>Isabel</cp:lastModifiedBy>
  <cp:revision>4</cp:revision>
  <dcterms:created xsi:type="dcterms:W3CDTF">2010-04-11T14:36:56Z</dcterms:created>
  <dcterms:modified xsi:type="dcterms:W3CDTF">2010-04-11T15:05:05Z</dcterms:modified>
</cp:coreProperties>
</file>